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SK" id="{68C3967C-491F-4534-A529-A767AE4F218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SK" id="{69EF19E7-ACB8-4D0B-A8F7-A660B19A9753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3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4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8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8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9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1DE0D-A438-4FF7-8192-48D021A85851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5897A-0967-40CF-BF2B-2A9D476C5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47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11" y="29279"/>
            <a:ext cx="9122577" cy="6828721"/>
          </a:xfrm>
        </p:spPr>
      </p:pic>
    </p:spTree>
    <p:extLst>
      <p:ext uri="{BB962C8B-B14F-4D97-AF65-F5344CB8AC3E}">
        <p14:creationId xmlns:p14="http://schemas.microsoft.com/office/powerpoint/2010/main" val="33090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99" y="-1"/>
            <a:ext cx="9125802" cy="6853883"/>
          </a:xfrm>
        </p:spPr>
      </p:pic>
    </p:spTree>
    <p:extLst>
      <p:ext uri="{BB962C8B-B14F-4D97-AF65-F5344CB8AC3E}">
        <p14:creationId xmlns:p14="http://schemas.microsoft.com/office/powerpoint/2010/main" val="11492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67" y="0"/>
            <a:ext cx="9164666" cy="6860146"/>
          </a:xfrm>
        </p:spPr>
      </p:pic>
    </p:spTree>
    <p:extLst>
      <p:ext uri="{BB962C8B-B14F-4D97-AF65-F5344CB8AC3E}">
        <p14:creationId xmlns:p14="http://schemas.microsoft.com/office/powerpoint/2010/main" val="40627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21" y="-1"/>
            <a:ext cx="9180758" cy="6857179"/>
          </a:xfrm>
        </p:spPr>
      </p:pic>
    </p:spTree>
    <p:extLst>
      <p:ext uri="{BB962C8B-B14F-4D97-AF65-F5344CB8AC3E}">
        <p14:creationId xmlns:p14="http://schemas.microsoft.com/office/powerpoint/2010/main" val="9417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99" y="0"/>
            <a:ext cx="9142803" cy="6849458"/>
          </a:xfrm>
        </p:spPr>
      </p:pic>
    </p:spTree>
    <p:extLst>
      <p:ext uri="{BB962C8B-B14F-4D97-AF65-F5344CB8AC3E}">
        <p14:creationId xmlns:p14="http://schemas.microsoft.com/office/powerpoint/2010/main" val="8068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73" y="0"/>
            <a:ext cx="9113655" cy="6850482"/>
          </a:xfrm>
        </p:spPr>
      </p:pic>
    </p:spTree>
    <p:extLst>
      <p:ext uri="{BB962C8B-B14F-4D97-AF65-F5344CB8AC3E}">
        <p14:creationId xmlns:p14="http://schemas.microsoft.com/office/powerpoint/2010/main" val="29788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9" y="-1"/>
            <a:ext cx="9154143" cy="6854145"/>
          </a:xfrm>
        </p:spPr>
      </p:pic>
    </p:spTree>
    <p:extLst>
      <p:ext uri="{BB962C8B-B14F-4D97-AF65-F5344CB8AC3E}">
        <p14:creationId xmlns:p14="http://schemas.microsoft.com/office/powerpoint/2010/main" val="170912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0" y="0"/>
            <a:ext cx="9242440" cy="6895398"/>
          </a:xfrm>
        </p:spPr>
      </p:pic>
    </p:spTree>
    <p:extLst>
      <p:ext uri="{BB962C8B-B14F-4D97-AF65-F5344CB8AC3E}">
        <p14:creationId xmlns:p14="http://schemas.microsoft.com/office/powerpoint/2010/main" val="64474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79" y="-1"/>
            <a:ext cx="9198642" cy="6851351"/>
          </a:xfrm>
        </p:spPr>
      </p:pic>
    </p:spTree>
    <p:extLst>
      <p:ext uri="{BB962C8B-B14F-4D97-AF65-F5344CB8AC3E}">
        <p14:creationId xmlns:p14="http://schemas.microsoft.com/office/powerpoint/2010/main" val="393532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00" y="-1"/>
            <a:ext cx="9154201" cy="6877075"/>
          </a:xfrm>
        </p:spPr>
      </p:pic>
    </p:spTree>
    <p:extLst>
      <p:ext uri="{BB962C8B-B14F-4D97-AF65-F5344CB8AC3E}">
        <p14:creationId xmlns:p14="http://schemas.microsoft.com/office/powerpoint/2010/main" val="22276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3" y="0"/>
            <a:ext cx="9150234" cy="6883524"/>
          </a:xfrm>
        </p:spPr>
      </p:pic>
    </p:spTree>
    <p:extLst>
      <p:ext uri="{BB962C8B-B14F-4D97-AF65-F5344CB8AC3E}">
        <p14:creationId xmlns:p14="http://schemas.microsoft.com/office/powerpoint/2010/main" val="133631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13" y="-1"/>
            <a:ext cx="9141174" cy="6852079"/>
          </a:xfrm>
        </p:spPr>
      </p:pic>
    </p:spTree>
    <p:extLst>
      <p:ext uri="{BB962C8B-B14F-4D97-AF65-F5344CB8AC3E}">
        <p14:creationId xmlns:p14="http://schemas.microsoft.com/office/powerpoint/2010/main" val="37402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7" y="0"/>
            <a:ext cx="9118627" cy="6858000"/>
          </a:xfrm>
        </p:spPr>
      </p:pic>
    </p:spTree>
    <p:extLst>
      <p:ext uri="{BB962C8B-B14F-4D97-AF65-F5344CB8AC3E}">
        <p14:creationId xmlns:p14="http://schemas.microsoft.com/office/powerpoint/2010/main" val="281969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12" y="-1"/>
            <a:ext cx="9175976" cy="6864877"/>
          </a:xfrm>
        </p:spPr>
      </p:pic>
    </p:spTree>
    <p:extLst>
      <p:ext uri="{BB962C8B-B14F-4D97-AF65-F5344CB8AC3E}">
        <p14:creationId xmlns:p14="http://schemas.microsoft.com/office/powerpoint/2010/main" val="409189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18" y="0"/>
            <a:ext cx="9170364" cy="6850982"/>
          </a:xfrm>
        </p:spPr>
      </p:pic>
    </p:spTree>
    <p:extLst>
      <p:ext uri="{BB962C8B-B14F-4D97-AF65-F5344CB8AC3E}">
        <p14:creationId xmlns:p14="http://schemas.microsoft.com/office/powerpoint/2010/main" val="31239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4" y="0"/>
            <a:ext cx="9194912" cy="6858000"/>
          </a:xfrm>
        </p:spPr>
      </p:pic>
    </p:spTree>
    <p:extLst>
      <p:ext uri="{BB962C8B-B14F-4D97-AF65-F5344CB8AC3E}">
        <p14:creationId xmlns:p14="http://schemas.microsoft.com/office/powerpoint/2010/main" val="18456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50" y="0"/>
            <a:ext cx="10031701" cy="6858000"/>
          </a:xfrm>
        </p:spPr>
      </p:pic>
    </p:spTree>
    <p:extLst>
      <p:ext uri="{BB962C8B-B14F-4D97-AF65-F5344CB8AC3E}">
        <p14:creationId xmlns:p14="http://schemas.microsoft.com/office/powerpoint/2010/main" val="8790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25" y="-15240"/>
            <a:ext cx="9155350" cy="6874143"/>
          </a:xfrm>
        </p:spPr>
      </p:pic>
    </p:spTree>
    <p:extLst>
      <p:ext uri="{BB962C8B-B14F-4D97-AF65-F5344CB8AC3E}">
        <p14:creationId xmlns:p14="http://schemas.microsoft.com/office/powerpoint/2010/main" val="3898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50" y="-758756"/>
            <a:ext cx="12562300" cy="8371596"/>
          </a:xfrm>
        </p:spPr>
      </p:pic>
    </p:spTree>
    <p:extLst>
      <p:ext uri="{BB962C8B-B14F-4D97-AF65-F5344CB8AC3E}">
        <p14:creationId xmlns:p14="http://schemas.microsoft.com/office/powerpoint/2010/main" val="2666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51" y="-1"/>
            <a:ext cx="9233098" cy="6858001"/>
          </a:xfrm>
        </p:spPr>
      </p:pic>
    </p:spTree>
    <p:extLst>
      <p:ext uri="{BB962C8B-B14F-4D97-AF65-F5344CB8AC3E}">
        <p14:creationId xmlns:p14="http://schemas.microsoft.com/office/powerpoint/2010/main" val="18198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46" y="0"/>
            <a:ext cx="9117709" cy="6866990"/>
          </a:xfrm>
        </p:spPr>
      </p:pic>
    </p:spTree>
    <p:extLst>
      <p:ext uri="{BB962C8B-B14F-4D97-AF65-F5344CB8AC3E}">
        <p14:creationId xmlns:p14="http://schemas.microsoft.com/office/powerpoint/2010/main" val="27913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2020-10-03T10:11:16Z</dcterms:created>
  <dcterms:modified xsi:type="dcterms:W3CDTF">2020-10-03T10:23:01Z</dcterms:modified>
</cp:coreProperties>
</file>